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40" r:id="rId1"/>
  </p:sldMasterIdLst>
  <p:notesMasterIdLst>
    <p:notesMasterId r:id="rId7"/>
  </p:notesMasterIdLst>
  <p:sldIdLst>
    <p:sldId id="260" r:id="rId2"/>
    <p:sldId id="256" r:id="rId3"/>
    <p:sldId id="257" r:id="rId4"/>
    <p:sldId id="263" r:id="rId5"/>
    <p:sldId id="262" r:id="rId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FF"/>
    <a:srgbClr val="FF0066"/>
    <a:srgbClr val="0000FF"/>
    <a:srgbClr val="006600"/>
    <a:srgbClr val="FF0000"/>
    <a:srgbClr val="FF6600"/>
    <a:srgbClr val="FF66CC"/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9" autoAdjust="0"/>
    <p:restoredTop sz="94660"/>
  </p:normalViewPr>
  <p:slideViewPr>
    <p:cSldViewPr>
      <p:cViewPr>
        <p:scale>
          <a:sx n="80" d="100"/>
          <a:sy n="80" d="100"/>
        </p:scale>
        <p:origin x="-154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3808B-4E74-4584-B10F-660A936A80EC}" type="datetimeFigureOut">
              <a:rPr lang="th-TH" smtClean="0"/>
              <a:pPr/>
              <a:t>05/04/61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0FA13-6D82-4C7F-8D83-21A183E6853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502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69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93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08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72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3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331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62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2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6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03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1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0F38A-B798-4F5F-A0C4-7F70C60A4C3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3C048-4F37-4EA6-AB37-D9181589F31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รูปภาพ 6" descr="C:\Users\400652\AppData\Local\Microsoft\Windows\Temporary Internet Files\Content.Word\20140312_132548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79"/>
          <a:stretch/>
        </p:blipFill>
        <p:spPr bwMode="auto">
          <a:xfrm>
            <a:off x="611560" y="149837"/>
            <a:ext cx="8064896" cy="4503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93029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L:\โลโก้ด่านฯ\Mascot\mascot_boy5_ชุดบลู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442" y="4653136"/>
            <a:ext cx="691720" cy="230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L:\โลโก้ด่านฯ\Mascot\mascot_girl2.2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37578" y="4725144"/>
            <a:ext cx="729131" cy="226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-36512" y="5192032"/>
            <a:ext cx="4320480" cy="138499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b="1" spc="50" dirty="0" smtClean="0">
                <a:ln w="11430"/>
                <a:solidFill>
                  <a:srgbClr val="FF00FF"/>
                </a:solidFill>
                <a:latin typeface="TH Dan Vi Vek" pitchFamily="2" charset="0"/>
                <a:cs typeface="TH Dan Vi Vek" pitchFamily="2" charset="0"/>
              </a:rPr>
              <a:t>ประชาสัมพันธ์ด่านศุลกากรปัตตานี              </a:t>
            </a:r>
            <a:r>
              <a:rPr lang="en-US" b="1" spc="50" dirty="0" smtClean="0">
                <a:ln w="11430"/>
                <a:solidFill>
                  <a:srgbClr val="FF00FF"/>
                </a:solidFill>
                <a:latin typeface="TH Dan Vi Vek" pitchFamily="2" charset="0"/>
                <a:cs typeface="TH Dan Vi Vek" pitchFamily="2" charset="0"/>
              </a:rPr>
              <a:t>   IP Phone </a:t>
            </a:r>
            <a:r>
              <a:rPr lang="en-US" b="1" spc="50" dirty="0">
                <a:ln w="11430"/>
                <a:solidFill>
                  <a:srgbClr val="FF00FF"/>
                </a:solidFill>
                <a:latin typeface="TH Dan Vi Vek" pitchFamily="2" charset="0"/>
                <a:cs typeface="TH Dan Vi Vek" pitchFamily="2" charset="0"/>
              </a:rPr>
              <a:t>:</a:t>
            </a:r>
            <a:r>
              <a:rPr lang="th-TH" b="1" spc="50" dirty="0" smtClean="0">
                <a:ln w="11430"/>
                <a:solidFill>
                  <a:srgbClr val="FF00FF"/>
                </a:solidFill>
                <a:latin typeface="TH Dan Vi Vek" pitchFamily="2" charset="0"/>
                <a:cs typeface="TH Dan Vi Vek" pitchFamily="2" charset="0"/>
              </a:rPr>
              <a:t> ๒๔-๕๓๐๖</a:t>
            </a:r>
          </a:p>
          <a:p>
            <a:r>
              <a:rPr lang="th-TH" b="1" spc="50" dirty="0">
                <a:ln w="11430"/>
                <a:solidFill>
                  <a:srgbClr val="FF00FF"/>
                </a:solidFill>
                <a:latin typeface="TH Dan Vi Vek" pitchFamily="2" charset="0"/>
                <a:cs typeface="TH Dan Vi Vek" pitchFamily="2" charset="0"/>
              </a:rPr>
              <a:t> </a:t>
            </a:r>
            <a:r>
              <a:rPr lang="en-US" b="1" spc="50" dirty="0" smtClean="0">
                <a:ln w="11430"/>
                <a:solidFill>
                  <a:srgbClr val="FF00FF"/>
                </a:solidFill>
                <a:latin typeface="TH Dan Vi Vek" pitchFamily="2" charset="0"/>
                <a:cs typeface="TH Dan Vi Vek" pitchFamily="2" charset="0"/>
              </a:rPr>
              <a:t>E-mail :</a:t>
            </a:r>
            <a:r>
              <a:rPr lang="en-US" b="1" spc="50" dirty="0">
                <a:ln w="11430"/>
                <a:solidFill>
                  <a:srgbClr val="FF00FF"/>
                </a:solidFill>
                <a:latin typeface="TH Dan Vi Vek" pitchFamily="2" charset="0"/>
                <a:cs typeface="TH Dan Vi Vek" pitchFamily="2" charset="0"/>
              </a:rPr>
              <a:t> </a:t>
            </a:r>
            <a:r>
              <a:rPr lang="th-TH" b="1" spc="50" dirty="0" smtClean="0">
                <a:ln w="11430"/>
                <a:solidFill>
                  <a:srgbClr val="FF00FF"/>
                </a:solidFill>
                <a:latin typeface="TH Dan Vi Vek" pitchFamily="2" charset="0"/>
                <a:cs typeface="TH Dan Vi Vek" pitchFamily="2" charset="0"/>
              </a:rPr>
              <a:t>๗๕๒๕๐๐๐๐</a:t>
            </a:r>
            <a:r>
              <a:rPr lang="en-US" b="1" spc="50" dirty="0" smtClean="0">
                <a:ln w="11430"/>
                <a:solidFill>
                  <a:srgbClr val="FF00FF"/>
                </a:solidFill>
                <a:latin typeface="TH Dan Vi Vek" pitchFamily="2" charset="0"/>
                <a:cs typeface="TH Dan Vi Vek" pitchFamily="2" charset="0"/>
              </a:rPr>
              <a:t>@Customs.go.th</a:t>
            </a:r>
            <a:endParaRPr lang="th-TH" b="1" spc="50" dirty="0" smtClean="0">
              <a:ln w="11430"/>
              <a:solidFill>
                <a:srgbClr val="FF00FF"/>
              </a:solidFill>
              <a:latin typeface="TH Dan Vi Vek" pitchFamily="2" charset="0"/>
              <a:cs typeface="TH Dan Vi Ve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44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283968" y="1404059"/>
            <a:ext cx="4824536" cy="44012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chan" pitchFamily="2" charset="-34"/>
                <a:cs typeface="Anchan" pitchFamily="2" charset="-34"/>
              </a:rPr>
              <a:t>วันพุธ ที่ </a:t>
            </a: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chan" pitchFamily="2" charset="-34"/>
                <a:ea typeface="Tahoma" pitchFamily="34" charset="0"/>
                <a:cs typeface="Anchan" pitchFamily="2" charset="-34"/>
              </a:rPr>
              <a:t>๔</a:t>
            </a: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chan" pitchFamily="2" charset="-34"/>
                <a:cs typeface="Anchan" pitchFamily="2" charset="-34"/>
              </a:rPr>
              <a:t> เมษายน </a:t>
            </a: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chan" pitchFamily="2" charset="-34"/>
                <a:ea typeface="Tahoma" pitchFamily="34" charset="0"/>
                <a:cs typeface="Anchan" pitchFamily="2" charset="-34"/>
              </a:rPr>
              <a:t>๒๕๖๑</a:t>
            </a: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chan" pitchFamily="2" charset="-34"/>
                <a:cs typeface="Anchan" pitchFamily="2" charset="-34"/>
              </a:rPr>
              <a:t> </a:t>
            </a:r>
            <a:r>
              <a:rPr lang="th-TH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chan" pitchFamily="2" charset="-34"/>
                <a:cs typeface="Anchan" pitchFamily="2" charset="-34"/>
              </a:rPr>
              <a:t>เวลา </a:t>
            </a: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chan" pitchFamily="2" charset="-34"/>
                <a:ea typeface="Tahoma" pitchFamily="34" charset="0"/>
                <a:cs typeface="Anchan" pitchFamily="2" charset="-34"/>
              </a:rPr>
              <a:t>๑๔.๐๐ </a:t>
            </a: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chan" pitchFamily="2" charset="-34"/>
                <a:cs typeface="Anchan" pitchFamily="2" charset="-34"/>
              </a:rPr>
              <a:t>น.                นายสมศักดิ์  สุขสม</a:t>
            </a:r>
            <a:r>
              <a:rPr lang="th-TH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chan" pitchFamily="2" charset="-34"/>
                <a:cs typeface="Anchan" pitchFamily="2" charset="-34"/>
              </a:rPr>
              <a:t>โสตร์</a:t>
            </a: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chan" pitchFamily="2" charset="-34"/>
                <a:cs typeface="Anchan" pitchFamily="2" charset="-34"/>
              </a:rPr>
              <a:t> นายด่านศุลกากรปัตตานี            ได้มอบหมายให้ นายชลชาติ  จันทร์</a:t>
            </a:r>
            <a:r>
              <a:rPr lang="th-TH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chan" pitchFamily="2" charset="-34"/>
                <a:cs typeface="Anchan" pitchFamily="2" charset="-34"/>
              </a:rPr>
              <a:t>เพ็ชร</a:t>
            </a: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chan" pitchFamily="2" charset="-34"/>
                <a:cs typeface="Anchan" pitchFamily="2" charset="-34"/>
              </a:rPr>
              <a:t> ผู้อำนวยการ        ส่วนบริการศุลกากร และเจ้าหน้าที่ด่านฯ </a:t>
            </a:r>
            <a:r>
              <a:rPr lang="th-TH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chan" pitchFamily="2" charset="-34"/>
                <a:cs typeface="Anchan" pitchFamily="2" charset="-34"/>
              </a:rPr>
              <a:t>ให้การ</a:t>
            </a:r>
            <a:r>
              <a:rPr lang="th-TH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chan" pitchFamily="2" charset="-34"/>
                <a:cs typeface="Anchan" pitchFamily="2" charset="-34"/>
              </a:rPr>
              <a:t>ต้อนรับ        </a:t>
            </a: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chan" pitchFamily="2" charset="-34"/>
                <a:cs typeface="Anchan" pitchFamily="2" charset="-34"/>
              </a:rPr>
              <a:t>พลเอก ประยุทธ์ จันทร์โอชา นายกรัฐมนตรี และคณะ          ที่ได้เดินทางมาปฏิบัติราชการ เพื่อเป็นประธานพิธีเปิดงานชุมนุมลูกเสือจังหวัดชายแดนภาคใต้ ครั้งที่ </a:t>
            </a: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chan" pitchFamily="2" charset="-34"/>
                <a:ea typeface="Tahoma" pitchFamily="34" charset="0"/>
                <a:cs typeface="Anchan" pitchFamily="2" charset="-34"/>
              </a:rPr>
              <a:t>๑๓</a:t>
            </a: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chan" pitchFamily="2" charset="-34"/>
                <a:cs typeface="Anchan" pitchFamily="2" charset="-34"/>
              </a:rPr>
              <a:t> และ          การประชุมการพัฒนาเศรษฐกิจและสังคมพื้นที่จังหวัดชายแดนภาคใต้ พร้อมทั้งเยี่ยมเยียนสร้างขวัญกำลังใจแก่ประชาชนและเจ้าหน้าที่ภาครัฐ โดยมี นายวีรนันทน์ เพ็งจันทร์            ผู้ว่าราชการจังหวัดปัตตานี รองเลขาธิการ </a:t>
            </a:r>
            <a:r>
              <a:rPr lang="th-TH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chan" pitchFamily="2" charset="-34"/>
                <a:cs typeface="Anchan" pitchFamily="2" charset="-34"/>
              </a:rPr>
              <a:t>ศอ.บต</a:t>
            </a: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chan" pitchFamily="2" charset="-34"/>
                <a:cs typeface="Anchan" pitchFamily="2" charset="-34"/>
              </a:rPr>
              <a:t>.           รองผู้ว่าราชการจังหวัดปัตตานี หัวหน้าส่วนระดับจังหวัด หน่วยงานทหาร ตำรวจ และส่วนอื่นๆ ที่เกี่ยวข้อง              ร่วมให้การต้อนรับ</a:t>
            </a:r>
            <a:endParaRPr lang="th-TH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chan" pitchFamily="2" charset="-34"/>
              <a:cs typeface="Anchan" pitchFamily="2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6524" y="179929"/>
            <a:ext cx="855796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h-TH" sz="32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BLK Suphanburi" pitchFamily="2" charset="0"/>
                <a:cs typeface="BLK Suphanburi" pitchFamily="2" charset="0"/>
              </a:rPr>
              <a:t>ต้อนรับ พล</a:t>
            </a:r>
            <a:r>
              <a:rPr lang="th-TH" sz="3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BLK Suphanburi" pitchFamily="2" charset="0"/>
                <a:cs typeface="BLK Suphanburi" pitchFamily="2" charset="0"/>
              </a:rPr>
              <a:t>เอก ประยุทธ์ จันทร์</a:t>
            </a:r>
            <a:r>
              <a:rPr lang="th-TH" sz="32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BLK Suphanburi" pitchFamily="2" charset="0"/>
                <a:cs typeface="BLK Suphanburi" pitchFamily="2" charset="0"/>
              </a:rPr>
              <a:t>โอชา นายกรัฐมนตรี และคณะ </a:t>
            </a:r>
            <a:endParaRPr lang="th-TH" sz="32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BLK Suphanburi" pitchFamily="2" charset="0"/>
              <a:cs typeface="BLK Suphanburi" pitchFamily="2" charset="0"/>
            </a:endParaRPr>
          </a:p>
        </p:txBody>
      </p:sp>
      <p:pic>
        <p:nvPicPr>
          <p:cNvPr id="1027" name="Picture 3" descr="D:\งานธุรการปัจจุบัน\powerpoint กิจกรรม CSR\4 เม.ย.61 ต้อนรับนายกรัฐมนตรี (พลเอก ประยุทธ์ จันทร์โอชา)\15228994936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952017"/>
            <a:ext cx="4032448" cy="578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งานธุรการปัจจุบัน\powerpoint กิจกรรม CSR\4 เม.ย.61 ต้อนรับนายกรัฐมนตรี (พลเอก ประยุทธ์ จันทร์โอชา)\15228994862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259" y="307960"/>
            <a:ext cx="4498989" cy="600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7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งานธุรการปัจจุบัน\powerpoint กิจกรรม CSR\4 เม.ย.61 ต้อนรับนายกรัฐมนตรี (พลเอก ประยุทธ์ จันทร์โอชา)\15228994822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560840" cy="566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80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งานธุรการปัจจุบัน\powerpoint กิจกรรม CSR\4 เม.ย.61 ต้อนรับนายกรัฐมนตรี (พลเอก ประยุทธ์ จันทร์โอชา)\15228994806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58826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80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1087</TotalTime>
  <Words>148</Words>
  <Application>Microsoft Office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ASUS</dc:creator>
  <cp:lastModifiedBy>Narisara Buaplang</cp:lastModifiedBy>
  <cp:revision>214</cp:revision>
  <cp:lastPrinted>2015-01-15T07:32:25Z</cp:lastPrinted>
  <dcterms:created xsi:type="dcterms:W3CDTF">2014-07-07T11:27:26Z</dcterms:created>
  <dcterms:modified xsi:type="dcterms:W3CDTF">2018-04-05T06:58:09Z</dcterms:modified>
</cp:coreProperties>
</file>